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7" r:id="rId8"/>
    <p:sldId id="262" r:id="rId9"/>
    <p:sldId id="263" r:id="rId10"/>
    <p:sldId id="264" r:id="rId11"/>
    <p:sldId id="265" r:id="rId12"/>
    <p:sldId id="266" r:id="rId13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47A871-ADEA-7A35-0896-0145231D9C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7C50C29-F2A6-0B89-8EA0-79F0911941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C21F974-F3FA-C816-99EA-D3135B0A3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AB12C-1847-410D-A672-BBE732C2CA9F}" type="datetimeFigureOut">
              <a:rPr lang="nl-BE" smtClean="0"/>
              <a:t>29/11/2023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CA129AF-4271-6D25-E74D-1E2729CD8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95002DD-7927-7CAE-E5E7-8CD745BB5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C33A6-3C46-4861-9938-F86FC7C28FC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70694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2C4E36-95DA-1AD9-7637-DF32F0DF0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28735A2-69C4-E916-EE7D-08A40CFABD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F173A7C-5870-C875-C32E-684BF5EB8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AB12C-1847-410D-A672-BBE732C2CA9F}" type="datetimeFigureOut">
              <a:rPr lang="nl-BE" smtClean="0"/>
              <a:t>29/11/2023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904DF68-5384-8C80-7CE3-9592576DF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112BD46-096B-12C9-8D1F-B3C8DD0EA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C33A6-3C46-4861-9938-F86FC7C28FC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09395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21F7CCB2-0F37-0677-E963-CD19F52831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F6D9C24-B8BC-CE73-B5E1-504324434D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EEC747B-EA9A-48EE-F350-9203CE64C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AB12C-1847-410D-A672-BBE732C2CA9F}" type="datetimeFigureOut">
              <a:rPr lang="nl-BE" smtClean="0"/>
              <a:t>29/11/2023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F19229E-A416-C712-66C4-51FD40465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3247EBE-8041-787C-74C1-34FE16E8F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C33A6-3C46-4861-9938-F86FC7C28FC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64060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703A41-E888-F204-9460-B4D8C5E69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97DCB69-5C81-FDDE-0A0D-02348D8B7F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596F802-0EDF-D508-08B9-57879949F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AB12C-1847-410D-A672-BBE732C2CA9F}" type="datetimeFigureOut">
              <a:rPr lang="nl-BE" smtClean="0"/>
              <a:t>29/11/2023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8C52ED7-B5FD-6AB0-A71C-708E0E931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1B5CF31-C120-12BD-BC37-DADED1A32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C33A6-3C46-4861-9938-F86FC7C28FC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03814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20DEC4-48D1-E065-5984-FDE35A390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0420F85-C2C5-E61B-A99D-03984CEC3C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37CCA63-B275-7BE7-2AD5-36A16444A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AB12C-1847-410D-A672-BBE732C2CA9F}" type="datetimeFigureOut">
              <a:rPr lang="nl-BE" smtClean="0"/>
              <a:t>29/11/2023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4E62A96-F3DC-0E3C-AD39-00483FBEB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A937B57-237B-F2B1-F7A8-BBA7E20CF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C33A6-3C46-4861-9938-F86FC7C28FC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04174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D5E6DE-8E48-59F4-9E2F-185A52B4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CAA0BCC-6D08-38A9-3B01-AD20C37999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7570649-7653-9A06-5D7E-CE1EE0B22E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EB253B9-D922-7182-63FF-60A74914A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AB12C-1847-410D-A672-BBE732C2CA9F}" type="datetimeFigureOut">
              <a:rPr lang="nl-BE" smtClean="0"/>
              <a:t>29/11/2023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770DBD6-8A53-362F-B8CD-D4A318F28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2C55117-3B85-3919-DD46-3CA6ADFC1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C33A6-3C46-4861-9938-F86FC7C28FC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1720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7E961D-EFBA-AB74-ED56-7CFE9CE24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37DEDAA-2B6E-5EB0-5F5D-13849D647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49FFA8E-6740-75EA-BA3D-2FEA3D009B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641D6C6-220A-77C4-BC08-6D8B7A6753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BEAA1C60-4C52-DA60-6C85-E3B35C04B1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E47CA863-F265-FF3B-94C2-63CE64699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AB12C-1847-410D-A672-BBE732C2CA9F}" type="datetimeFigureOut">
              <a:rPr lang="nl-BE" smtClean="0"/>
              <a:t>29/11/2023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498688C1-E950-6BC7-BD1C-D4F358CB4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FD91DDD5-7779-6D3E-6908-D92456739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C33A6-3C46-4861-9938-F86FC7C28FC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54967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6B5D43-076E-C9C5-59E0-192D4B8E7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8BF5A87-8EF5-B15A-21FF-A667BAB27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AB12C-1847-410D-A672-BBE732C2CA9F}" type="datetimeFigureOut">
              <a:rPr lang="nl-BE" smtClean="0"/>
              <a:t>29/11/2023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3E6B900-9D62-106F-DE6C-85995AC85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0A6DF87-5E54-ED65-455C-AAD59B01F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C33A6-3C46-4861-9938-F86FC7C28FC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70488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E1840A9-866D-EDE1-87FF-6236A5934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AB12C-1847-410D-A672-BBE732C2CA9F}" type="datetimeFigureOut">
              <a:rPr lang="nl-BE" smtClean="0"/>
              <a:t>29/11/2023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1BCB87A-C7C7-2853-875E-857D2D6F6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F51683E-23FF-A05A-4AA8-4D1841716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C33A6-3C46-4861-9938-F86FC7C28FC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89773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35667C-95D8-EA00-B216-863BD6B9F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CC44759-B258-5E02-A969-3501EE0AA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8EE7672-8443-F988-A7C8-76C5355D3E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9DC9B4E-1826-BDD7-DA4A-D77F6CC87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AB12C-1847-410D-A672-BBE732C2CA9F}" type="datetimeFigureOut">
              <a:rPr lang="nl-BE" smtClean="0"/>
              <a:t>29/11/2023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2C4F91E-83B5-5F9F-D37B-0C6ADD3F6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FA3300C-E2A8-D3F2-0465-5DF6BEBF4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C33A6-3C46-4861-9938-F86FC7C28FC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4036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947C7A-31D6-3547-C0E3-621B75DC1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4F69BE7-DD81-B3AF-3C2A-68068CE44F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5566D35-C953-4323-A7B8-16B2F3AC53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19769E8-1B5B-6D0E-6492-E0A150E22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AB12C-1847-410D-A672-BBE732C2CA9F}" type="datetimeFigureOut">
              <a:rPr lang="nl-BE" smtClean="0"/>
              <a:t>29/11/2023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E733DB8-6D64-EA7C-8BC8-F05EAF0E8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303A3B3-1FA6-E449-3973-F81785E3E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C33A6-3C46-4861-9938-F86FC7C28FC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25175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A0A4355C-A5BE-82D2-0654-EEB94E38F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B7B7CAE-4D15-18E5-57F2-6A12835F5E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18648B5-1807-2AF6-7E4C-3F4C89D45D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AB12C-1847-410D-A672-BBE732C2CA9F}" type="datetimeFigureOut">
              <a:rPr lang="nl-BE" smtClean="0"/>
              <a:t>29/11/2023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B1AF319-68A2-AF88-202D-4997DCB968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A1E197-53C3-4579-26CD-EF41C01A1E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4C33A6-3C46-4861-9938-F86FC7C28FC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71974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197C305C-0E98-44D5-A930-21F23CC52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 descr="Afbeelding met tekenfilm, clipart, Fictief personage, illustratie&#10;&#10;Automatisch gegenereerde beschrijving">
            <a:extLst>
              <a:ext uri="{FF2B5EF4-FFF2-40B4-BE49-F238E27FC236}">
                <a16:creationId xmlns:a16="http://schemas.microsoft.com/office/drawing/2014/main" id="{5647F671-8610-0F95-6848-2B04D24153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9" r="11516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6" name="Tijdelijke aanduiding voor inhoud 3">
            <a:extLst>
              <a:ext uri="{FF2B5EF4-FFF2-40B4-BE49-F238E27FC236}">
                <a16:creationId xmlns:a16="http://schemas.microsoft.com/office/drawing/2014/main" id="{405F7D9C-6192-6C8A-BB06-C09C1C47A8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67" r="16667"/>
          <a:stretch/>
        </p:blipFill>
        <p:spPr>
          <a:xfrm>
            <a:off x="6096000" y="1"/>
            <a:ext cx="6096000" cy="685800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4638503"/>
            <a:ext cx="8384770" cy="1332634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D196FAA-0D46-1A06-2639-E08FA8E0D7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3121" y="4727173"/>
            <a:ext cx="7985759" cy="868823"/>
          </a:xfrm>
        </p:spPr>
        <p:txBody>
          <a:bodyPr anchor="ctr">
            <a:normAutofit/>
          </a:bodyPr>
          <a:lstStyle/>
          <a:p>
            <a:r>
              <a:rPr lang="nl-BE" sz="4000"/>
              <a:t>Sinterklaas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562823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B290959-E61A-8286-D20F-4F4BCC1CA8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15738" y="5680637"/>
            <a:ext cx="6960524" cy="598516"/>
          </a:xfrm>
        </p:spPr>
        <p:txBody>
          <a:bodyPr anchor="ctr">
            <a:normAutofit/>
          </a:bodyPr>
          <a:lstStyle/>
          <a:p>
            <a:r>
              <a:rPr lang="nl-BE" sz="2000">
                <a:solidFill>
                  <a:schemeClr val="bg1"/>
                </a:solidFill>
              </a:rPr>
              <a:t>Glasraam </a:t>
            </a:r>
          </a:p>
        </p:txBody>
      </p:sp>
    </p:spTree>
    <p:extLst>
      <p:ext uri="{BB962C8B-B14F-4D97-AF65-F5344CB8AC3E}">
        <p14:creationId xmlns:p14="http://schemas.microsoft.com/office/powerpoint/2010/main" val="319387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108D317-7CBD-4897-BD1F-959436D2A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DBE91FD-FC85-2450-F029-8DD5AA129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5564" y="834888"/>
            <a:ext cx="4314645" cy="1268958"/>
          </a:xfrm>
        </p:spPr>
        <p:txBody>
          <a:bodyPr anchor="b">
            <a:normAutofit/>
          </a:bodyPr>
          <a:lstStyle/>
          <a:p>
            <a:r>
              <a:rPr lang="nl-BE" sz="3200" dirty="0"/>
              <a:t>TIP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83A7688-BF33-58C4-D4EA-6390338063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431" r="-2" b="-2"/>
          <a:stretch/>
        </p:blipFill>
        <p:spPr>
          <a:xfrm>
            <a:off x="20" y="10"/>
            <a:ext cx="6717436" cy="685799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6297641-8B9F-4767-9606-8A1131322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89864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F3CA65-EA00-46B4-9616-39E6853F7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6172" y="2240371"/>
            <a:ext cx="42062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BEBC805-6A24-39D0-0540-E305C1BCC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5563" y="2557587"/>
            <a:ext cx="4314645" cy="3717317"/>
          </a:xfrm>
        </p:spPr>
        <p:txBody>
          <a:bodyPr anchor="t">
            <a:normAutofit/>
          </a:bodyPr>
          <a:lstStyle/>
          <a:p>
            <a:r>
              <a:rPr lang="nl-BE" sz="1800" dirty="0"/>
              <a:t>Let op: bedek ieder gaatje!</a:t>
            </a:r>
          </a:p>
          <a:p>
            <a:endParaRPr lang="nl-BE" sz="1800" dirty="0"/>
          </a:p>
          <a:p>
            <a:pPr marL="0" indent="0">
              <a:buNone/>
            </a:pPr>
            <a:endParaRPr lang="nl-BE" sz="1800" dirty="0"/>
          </a:p>
        </p:txBody>
      </p:sp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95B82621-ADEA-2B84-FC7F-ED44E4915939}"/>
              </a:ext>
            </a:extLst>
          </p:cNvPr>
          <p:cNvCxnSpPr>
            <a:cxnSpLocks/>
          </p:cNvCxnSpPr>
          <p:nvPr/>
        </p:nvCxnSpPr>
        <p:spPr>
          <a:xfrm flipH="1" flipV="1">
            <a:off x="979714" y="2557587"/>
            <a:ext cx="7380131" cy="178245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A1279B77-40BA-6B3E-8B4F-4C20A764D218}"/>
              </a:ext>
            </a:extLst>
          </p:cNvPr>
          <p:cNvCxnSpPr>
            <a:cxnSpLocks/>
          </p:cNvCxnSpPr>
          <p:nvPr/>
        </p:nvCxnSpPr>
        <p:spPr>
          <a:xfrm flipH="1" flipV="1">
            <a:off x="3848585" y="4226767"/>
            <a:ext cx="4511260" cy="1524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met pijl 13">
            <a:extLst>
              <a:ext uri="{FF2B5EF4-FFF2-40B4-BE49-F238E27FC236}">
                <a16:creationId xmlns:a16="http://schemas.microsoft.com/office/drawing/2014/main" id="{622BDA4E-16EC-ACC6-3B03-DEA2E7190262}"/>
              </a:ext>
            </a:extLst>
          </p:cNvPr>
          <p:cNvCxnSpPr>
            <a:cxnSpLocks/>
          </p:cNvCxnSpPr>
          <p:nvPr/>
        </p:nvCxnSpPr>
        <p:spPr>
          <a:xfrm flipH="1" flipV="1">
            <a:off x="2481943" y="1324518"/>
            <a:ext cx="5877902" cy="301552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3131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108D317-7CBD-4897-BD1F-959436D2A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DBE91FD-FC85-2450-F029-8DD5AA129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5564" y="834888"/>
            <a:ext cx="4314645" cy="1268958"/>
          </a:xfrm>
        </p:spPr>
        <p:txBody>
          <a:bodyPr anchor="b">
            <a:normAutofit/>
          </a:bodyPr>
          <a:lstStyle/>
          <a:p>
            <a:r>
              <a:rPr lang="nl-BE" sz="2800" dirty="0"/>
              <a:t>Denk goed op voorhand na…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83A7688-BF33-58C4-D4EA-6390338063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431" r="-2" b="-2"/>
          <a:stretch/>
        </p:blipFill>
        <p:spPr>
          <a:xfrm>
            <a:off x="20" y="10"/>
            <a:ext cx="6717436" cy="685799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6297641-8B9F-4767-9606-8A1131322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89864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F3CA65-EA00-46B4-9616-39E6853F7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6172" y="2240371"/>
            <a:ext cx="42062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BEBC805-6A24-39D0-0540-E305C1BCC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5563" y="2557587"/>
            <a:ext cx="4314645" cy="3717317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nl-BE" sz="1800" dirty="0"/>
              <a:t>Knip je de stukjes op maat?</a:t>
            </a:r>
          </a:p>
          <a:p>
            <a:pPr marL="0" indent="0">
              <a:buNone/>
            </a:pPr>
            <a:endParaRPr lang="nl-BE" sz="1800" dirty="0"/>
          </a:p>
          <a:p>
            <a:pPr marL="0" indent="0">
              <a:buNone/>
            </a:pPr>
            <a:endParaRPr lang="nl-BE" sz="1800" dirty="0"/>
          </a:p>
          <a:p>
            <a:pPr marL="0" indent="0">
              <a:buNone/>
            </a:pPr>
            <a:endParaRPr lang="nl-BE" sz="1800" dirty="0"/>
          </a:p>
          <a:p>
            <a:pPr marL="0" indent="0">
              <a:buNone/>
            </a:pPr>
            <a:endParaRPr lang="nl-BE" sz="1800" dirty="0"/>
          </a:p>
          <a:p>
            <a:pPr marL="0" indent="0">
              <a:buNone/>
            </a:pPr>
            <a:endParaRPr lang="nl-BE" sz="1800" dirty="0"/>
          </a:p>
          <a:p>
            <a:pPr marL="0" indent="0">
              <a:buNone/>
            </a:pPr>
            <a:r>
              <a:rPr lang="nl-BE" sz="1800" dirty="0"/>
              <a:t>Plak je de stukjes in het rond? </a:t>
            </a:r>
          </a:p>
          <a:p>
            <a:pPr marL="0" indent="0">
              <a:buNone/>
            </a:pPr>
            <a:endParaRPr lang="nl-BE" sz="18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E740275-FF1B-E046-A0DC-9CF688AEA3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880" t="31825" r="27963" b="59896"/>
          <a:stretch/>
        </p:blipFill>
        <p:spPr>
          <a:xfrm>
            <a:off x="7352120" y="3086362"/>
            <a:ext cx="1819275" cy="1170343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B7ABA14-9472-71A7-2FB2-FB0BC711D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4159" y="3086362"/>
            <a:ext cx="1601522" cy="1170343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5AE73C63-3970-407E-755B-3E4EBC9961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2120" y="5244438"/>
            <a:ext cx="1676049" cy="1170343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389AA90F-6FED-6154-37EA-2B7D82AD49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4726" y="5244437"/>
            <a:ext cx="1610796" cy="117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358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1" name="Rectangle 3080">
            <a:extLst>
              <a:ext uri="{FF2B5EF4-FFF2-40B4-BE49-F238E27FC236}">
                <a16:creationId xmlns:a16="http://schemas.microsoft.com/office/drawing/2014/main" id="{394842B0-684D-44CC-B4BC-D13331CFD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D5813DB-2452-69BC-B624-25921DE0A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nl-BE" sz="5100"/>
              <a:t>Wat moet je op voorhand doen? Voor juf/meester</a:t>
            </a:r>
          </a:p>
        </p:txBody>
      </p:sp>
      <p:sp>
        <p:nvSpPr>
          <p:cNvPr id="3083" name="sketch line">
            <a:extLst>
              <a:ext uri="{FF2B5EF4-FFF2-40B4-BE49-F238E27FC236}">
                <a16:creationId xmlns:a16="http://schemas.microsoft.com/office/drawing/2014/main" id="{4C2A3DC3-F495-4B99-9FF3-3FB30D632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723E66E-1EF5-BE3B-FBE9-E10782309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/>
          </a:bodyPr>
          <a:lstStyle/>
          <a:p>
            <a:r>
              <a:rPr lang="nl-BE" sz="2200" dirty="0"/>
              <a:t>crêpepapier klaarleggen</a:t>
            </a:r>
          </a:p>
          <a:p>
            <a:r>
              <a:rPr lang="nl-BE" sz="2200" dirty="0"/>
              <a:t>De zwarte strookjes snijden</a:t>
            </a:r>
          </a:p>
          <a:p>
            <a:r>
              <a:rPr lang="nl-BE" sz="2200" dirty="0"/>
              <a:t>De prenten afdrukken</a:t>
            </a:r>
          </a:p>
          <a:p>
            <a:r>
              <a:rPr lang="nl-BE" sz="2200" dirty="0"/>
              <a:t>Schaar, lijm klaarleggen</a:t>
            </a:r>
          </a:p>
          <a:p>
            <a:r>
              <a:rPr lang="nl-BE" sz="2200" dirty="0"/>
              <a:t>Kalkpapier of plastificeerfolie klaarleggen en op maat snijden</a:t>
            </a:r>
          </a:p>
          <a:p>
            <a:pPr marL="0" indent="0">
              <a:buNone/>
            </a:pPr>
            <a:r>
              <a:rPr lang="nl-BE" sz="2200" dirty="0"/>
              <a:t>(beste resultaat met plastificeerfolie! Jongere jaren best kalkpapier)</a:t>
            </a:r>
          </a:p>
        </p:txBody>
      </p:sp>
      <p:pic>
        <p:nvPicPr>
          <p:cNvPr id="3076" name="Picture 4" descr="Zelfklevende Folie Sadipal Transparant 45cm x 2m - Papierwaren -">
            <a:extLst>
              <a:ext uri="{FF2B5EF4-FFF2-40B4-BE49-F238E27FC236}">
                <a16:creationId xmlns:a16="http://schemas.microsoft.com/office/drawing/2014/main" id="{1141E682-1E39-F9F6-0A30-A07DBCD79A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"/>
          <a:stretch/>
        </p:blipFill>
        <p:spPr bwMode="auto">
          <a:xfrm>
            <a:off x="8156454" y="-7"/>
            <a:ext cx="4035547" cy="4178808"/>
          </a:xfrm>
          <a:custGeom>
            <a:avLst/>
            <a:gdLst/>
            <a:ahLst/>
            <a:cxnLst/>
            <a:rect l="l" t="t" r="r" b="b"/>
            <a:pathLst>
              <a:path w="4035547" h="4178808">
                <a:moveTo>
                  <a:pt x="14988" y="0"/>
                </a:moveTo>
                <a:lnTo>
                  <a:pt x="4035547" y="0"/>
                </a:lnTo>
                <a:lnTo>
                  <a:pt x="4035547" y="4161794"/>
                </a:lnTo>
                <a:lnTo>
                  <a:pt x="3918602" y="4164199"/>
                </a:lnTo>
                <a:cubicBezTo>
                  <a:pt x="3673497" y="4178956"/>
                  <a:pt x="3428120" y="4172295"/>
                  <a:pt x="3183014" y="4175560"/>
                </a:cubicBezTo>
                <a:cubicBezTo>
                  <a:pt x="2855121" y="4180001"/>
                  <a:pt x="2527499" y="4168639"/>
                  <a:pt x="2199742" y="4167595"/>
                </a:cubicBezTo>
                <a:cubicBezTo>
                  <a:pt x="2132562" y="4167334"/>
                  <a:pt x="2065110" y="4170729"/>
                  <a:pt x="1998202" y="4175952"/>
                </a:cubicBezTo>
                <a:cubicBezTo>
                  <a:pt x="1905507" y="4183005"/>
                  <a:pt x="1814033" y="4174124"/>
                  <a:pt x="1722153" y="4165766"/>
                </a:cubicBezTo>
                <a:cubicBezTo>
                  <a:pt x="1611407" y="4155711"/>
                  <a:pt x="1500933" y="4164591"/>
                  <a:pt x="1390867" y="4176214"/>
                </a:cubicBezTo>
                <a:lnTo>
                  <a:pt x="1348076" y="4178808"/>
                </a:lnTo>
                <a:lnTo>
                  <a:pt x="597587" y="4178808"/>
                </a:lnTo>
                <a:lnTo>
                  <a:pt x="507890" y="4175773"/>
                </a:lnTo>
                <a:cubicBezTo>
                  <a:pt x="403218" y="4174810"/>
                  <a:pt x="298546" y="4175691"/>
                  <a:pt x="193840" y="4176214"/>
                </a:cubicBezTo>
                <a:lnTo>
                  <a:pt x="2757" y="4175742"/>
                </a:lnTo>
                <a:lnTo>
                  <a:pt x="2810" y="4034870"/>
                </a:lnTo>
                <a:cubicBezTo>
                  <a:pt x="5629" y="3979851"/>
                  <a:pt x="10539" y="3924896"/>
                  <a:pt x="15416" y="3870068"/>
                </a:cubicBezTo>
                <a:cubicBezTo>
                  <a:pt x="23018" y="3799731"/>
                  <a:pt x="25045" y="3728899"/>
                  <a:pt x="21498" y="3658244"/>
                </a:cubicBezTo>
                <a:cubicBezTo>
                  <a:pt x="17063" y="3602147"/>
                  <a:pt x="10095" y="3546050"/>
                  <a:pt x="8828" y="3489953"/>
                </a:cubicBezTo>
                <a:cubicBezTo>
                  <a:pt x="6548" y="3389688"/>
                  <a:pt x="7434" y="3289424"/>
                  <a:pt x="13262" y="3189160"/>
                </a:cubicBezTo>
                <a:cubicBezTo>
                  <a:pt x="16176" y="3138901"/>
                  <a:pt x="20864" y="3089150"/>
                  <a:pt x="22891" y="3038510"/>
                </a:cubicBezTo>
                <a:cubicBezTo>
                  <a:pt x="24918" y="2987870"/>
                  <a:pt x="28973" y="2936723"/>
                  <a:pt x="17444" y="2887098"/>
                </a:cubicBezTo>
                <a:cubicBezTo>
                  <a:pt x="-2068" y="2802699"/>
                  <a:pt x="12249" y="2718680"/>
                  <a:pt x="16430" y="2634534"/>
                </a:cubicBezTo>
                <a:cubicBezTo>
                  <a:pt x="18964" y="2582244"/>
                  <a:pt x="34168" y="2528685"/>
                  <a:pt x="20738" y="2477919"/>
                </a:cubicBezTo>
                <a:cubicBezTo>
                  <a:pt x="-421" y="2398342"/>
                  <a:pt x="13389" y="2320415"/>
                  <a:pt x="20738" y="2242107"/>
                </a:cubicBezTo>
                <a:cubicBezTo>
                  <a:pt x="29213" y="2168001"/>
                  <a:pt x="27718" y="2093082"/>
                  <a:pt x="16303" y="2019369"/>
                </a:cubicBezTo>
                <a:cubicBezTo>
                  <a:pt x="1986" y="1946239"/>
                  <a:pt x="1986" y="1871028"/>
                  <a:pt x="16303" y="1797899"/>
                </a:cubicBezTo>
                <a:cubicBezTo>
                  <a:pt x="28162" y="1737537"/>
                  <a:pt x="29530" y="1675589"/>
                  <a:pt x="20357" y="1614758"/>
                </a:cubicBezTo>
                <a:cubicBezTo>
                  <a:pt x="14149" y="1571226"/>
                  <a:pt x="3000" y="1527947"/>
                  <a:pt x="1480" y="1484415"/>
                </a:cubicBezTo>
                <a:cubicBezTo>
                  <a:pt x="-1662" y="1393377"/>
                  <a:pt x="200" y="1302238"/>
                  <a:pt x="7055" y="1211417"/>
                </a:cubicBezTo>
                <a:cubicBezTo>
                  <a:pt x="15036" y="1107980"/>
                  <a:pt x="30366" y="1004923"/>
                  <a:pt x="19724" y="900725"/>
                </a:cubicBezTo>
                <a:cubicBezTo>
                  <a:pt x="16050" y="864934"/>
                  <a:pt x="8575" y="829270"/>
                  <a:pt x="7815" y="793353"/>
                </a:cubicBezTo>
                <a:cubicBezTo>
                  <a:pt x="6168" y="726087"/>
                  <a:pt x="5407" y="659710"/>
                  <a:pt x="9208" y="590286"/>
                </a:cubicBezTo>
                <a:cubicBezTo>
                  <a:pt x="13009" y="520863"/>
                  <a:pt x="27452" y="450424"/>
                  <a:pt x="17697" y="382270"/>
                </a:cubicBezTo>
                <a:cubicBezTo>
                  <a:pt x="7941" y="314115"/>
                  <a:pt x="14276" y="247103"/>
                  <a:pt x="20611" y="180218"/>
                </a:cubicBezTo>
                <a:cubicBezTo>
                  <a:pt x="23652" y="148426"/>
                  <a:pt x="25711" y="116982"/>
                  <a:pt x="25156" y="8566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123inkt gesatineerd kalkpapier (overtrekpapier) A4 (12 vellen) 123inkt  123inkt.be">
            <a:extLst>
              <a:ext uri="{FF2B5EF4-FFF2-40B4-BE49-F238E27FC236}">
                <a16:creationId xmlns:a16="http://schemas.microsoft.com/office/drawing/2014/main" id="{638E5ADB-5C95-6772-D275-73B0F92D2E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" r="-1" b="35898"/>
          <a:stretch/>
        </p:blipFill>
        <p:spPr bwMode="auto">
          <a:xfrm>
            <a:off x="8144356" y="4267201"/>
            <a:ext cx="4047645" cy="2590808"/>
          </a:xfrm>
          <a:custGeom>
            <a:avLst/>
            <a:gdLst/>
            <a:ahLst/>
            <a:cxnLst/>
            <a:rect l="l" t="t" r="r" b="b"/>
            <a:pathLst>
              <a:path w="4047645" h="2495811">
                <a:moveTo>
                  <a:pt x="2441891" y="4"/>
                </a:moveTo>
                <a:cubicBezTo>
                  <a:pt x="2489381" y="-78"/>
                  <a:pt x="2536882" y="1163"/>
                  <a:pt x="2584383" y="4428"/>
                </a:cubicBezTo>
                <a:cubicBezTo>
                  <a:pt x="2744314" y="17813"/>
                  <a:pt x="2904989" y="21079"/>
                  <a:pt x="3065367" y="14222"/>
                </a:cubicBezTo>
                <a:cubicBezTo>
                  <a:pt x="3194244" y="5694"/>
                  <a:pt x="3323514" y="4206"/>
                  <a:pt x="3452568" y="9782"/>
                </a:cubicBezTo>
                <a:cubicBezTo>
                  <a:pt x="3572813" y="16442"/>
                  <a:pt x="3693059" y="23233"/>
                  <a:pt x="3813712" y="19315"/>
                </a:cubicBezTo>
                <a:cubicBezTo>
                  <a:pt x="3861755" y="17748"/>
                  <a:pt x="3909121" y="15789"/>
                  <a:pt x="3956758" y="13177"/>
                </a:cubicBezTo>
                <a:lnTo>
                  <a:pt x="4047645" y="9696"/>
                </a:lnTo>
                <a:lnTo>
                  <a:pt x="4047645" y="2495811"/>
                </a:lnTo>
                <a:lnTo>
                  <a:pt x="28177" y="2495811"/>
                </a:lnTo>
                <a:lnTo>
                  <a:pt x="28782" y="2485852"/>
                </a:lnTo>
                <a:cubicBezTo>
                  <a:pt x="31911" y="2365446"/>
                  <a:pt x="35027" y="2245002"/>
                  <a:pt x="38157" y="2124521"/>
                </a:cubicBezTo>
                <a:cubicBezTo>
                  <a:pt x="38284" y="2119444"/>
                  <a:pt x="39171" y="2114494"/>
                  <a:pt x="39171" y="2109417"/>
                </a:cubicBezTo>
                <a:cubicBezTo>
                  <a:pt x="48166" y="1995573"/>
                  <a:pt x="53107" y="1881729"/>
                  <a:pt x="18899" y="1770550"/>
                </a:cubicBezTo>
                <a:cubicBezTo>
                  <a:pt x="15871" y="1760104"/>
                  <a:pt x="14262" y="1749304"/>
                  <a:pt x="14084" y="1738440"/>
                </a:cubicBezTo>
                <a:cubicBezTo>
                  <a:pt x="12413" y="1641514"/>
                  <a:pt x="16644" y="1544587"/>
                  <a:pt x="26754" y="1448181"/>
                </a:cubicBezTo>
                <a:cubicBezTo>
                  <a:pt x="31949" y="1389038"/>
                  <a:pt x="26754" y="1329006"/>
                  <a:pt x="43478" y="1270498"/>
                </a:cubicBezTo>
                <a:cubicBezTo>
                  <a:pt x="50864" y="1241421"/>
                  <a:pt x="55109" y="1211634"/>
                  <a:pt x="56147" y="1181656"/>
                </a:cubicBezTo>
                <a:cubicBezTo>
                  <a:pt x="59948" y="1109060"/>
                  <a:pt x="38537" y="1040779"/>
                  <a:pt x="18139" y="972244"/>
                </a:cubicBezTo>
                <a:cubicBezTo>
                  <a:pt x="7370" y="935945"/>
                  <a:pt x="-5426" y="898886"/>
                  <a:pt x="2429" y="860811"/>
                </a:cubicBezTo>
                <a:cubicBezTo>
                  <a:pt x="16707" y="802251"/>
                  <a:pt x="24854" y="742359"/>
                  <a:pt x="26754" y="682112"/>
                </a:cubicBezTo>
                <a:cubicBezTo>
                  <a:pt x="26754" y="639468"/>
                  <a:pt x="16365" y="597712"/>
                  <a:pt x="20039" y="555195"/>
                </a:cubicBezTo>
                <a:cubicBezTo>
                  <a:pt x="28211" y="472712"/>
                  <a:pt x="30238" y="389734"/>
                  <a:pt x="26121" y="306946"/>
                </a:cubicBezTo>
                <a:cubicBezTo>
                  <a:pt x="26095" y="273846"/>
                  <a:pt x="29846" y="240848"/>
                  <a:pt x="37270" y="208585"/>
                </a:cubicBezTo>
                <a:cubicBezTo>
                  <a:pt x="46506" y="151651"/>
                  <a:pt x="48419" y="93777"/>
                  <a:pt x="42971" y="36360"/>
                </a:cubicBezTo>
                <a:lnTo>
                  <a:pt x="38853" y="8429"/>
                </a:lnTo>
                <a:lnTo>
                  <a:pt x="56649" y="7824"/>
                </a:lnTo>
                <a:cubicBezTo>
                  <a:pt x="210497" y="-156"/>
                  <a:pt x="364754" y="3162"/>
                  <a:pt x="518087" y="17748"/>
                </a:cubicBezTo>
                <a:cubicBezTo>
                  <a:pt x="626567" y="25440"/>
                  <a:pt x="735534" y="24213"/>
                  <a:pt x="843809" y="14092"/>
                </a:cubicBezTo>
                <a:cubicBezTo>
                  <a:pt x="1042499" y="-1711"/>
                  <a:pt x="1240782" y="10958"/>
                  <a:pt x="1439065" y="21666"/>
                </a:cubicBezTo>
                <a:cubicBezTo>
                  <a:pt x="1631105" y="32113"/>
                  <a:pt x="1823010" y="24408"/>
                  <a:pt x="2015050" y="17487"/>
                </a:cubicBezTo>
                <a:cubicBezTo>
                  <a:pt x="2157045" y="12394"/>
                  <a:pt x="2299420" y="249"/>
                  <a:pt x="2441891" y="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333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59B3F0-39AC-BA16-E37E-3DAAC1459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490537"/>
            <a:ext cx="5291663" cy="1628775"/>
          </a:xfrm>
        </p:spPr>
        <p:txBody>
          <a:bodyPr anchor="b">
            <a:normAutofit/>
          </a:bodyPr>
          <a:lstStyle/>
          <a:p>
            <a:r>
              <a:rPr lang="nl-BE" sz="4000" b="1" u="sng" dirty="0"/>
              <a:t>Stap 1</a:t>
            </a:r>
          </a:p>
        </p:txBody>
      </p:sp>
      <p:pic>
        <p:nvPicPr>
          <p:cNvPr id="5" name="Tijdelijke aanduiding voor inhoud 4" descr="Afbeelding met Kinderkunst, gereedschap, tekening, kunst&#10;&#10;Automatisch gegenereerde beschrijving">
            <a:extLst>
              <a:ext uri="{FF2B5EF4-FFF2-40B4-BE49-F238E27FC236}">
                <a16:creationId xmlns:a16="http://schemas.microsoft.com/office/drawing/2014/main" id="{A50E869C-27CB-0989-0157-A663BCB482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45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4AB343C6-4A0B-44FB-84BE-74A84523A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7734" y="2614612"/>
            <a:ext cx="5291663" cy="3752849"/>
          </a:xfrm>
        </p:spPr>
        <p:txBody>
          <a:bodyPr>
            <a:normAutofit/>
          </a:bodyPr>
          <a:lstStyle/>
          <a:p>
            <a:r>
              <a:rPr lang="en-US" sz="3000" dirty="0" err="1"/>
              <a:t>Knip</a:t>
            </a:r>
            <a:r>
              <a:rPr lang="en-US" sz="3000" dirty="0"/>
              <a:t> de </a:t>
            </a:r>
            <a:r>
              <a:rPr lang="en-US" sz="3000" dirty="0" err="1"/>
              <a:t>vorm</a:t>
            </a:r>
            <a:r>
              <a:rPr lang="en-US" sz="3000" dirty="0"/>
              <a:t> </a:t>
            </a:r>
            <a:r>
              <a:rPr lang="en-US" sz="3000" dirty="0" err="1"/>
              <a:t>uit</a:t>
            </a:r>
            <a:r>
              <a:rPr lang="en-US" sz="3000" dirty="0"/>
              <a:t> die je wilt </a:t>
            </a:r>
            <a:r>
              <a:rPr lang="en-US" sz="3000" dirty="0" err="1"/>
              <a:t>gebruiken</a:t>
            </a:r>
            <a:r>
              <a:rPr lang="en-US" sz="3000" dirty="0"/>
              <a:t>.</a:t>
            </a:r>
          </a:p>
          <a:p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040176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8F1079-90F7-2BF8-9CB8-98CA131AF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490537"/>
            <a:ext cx="5291663" cy="1628775"/>
          </a:xfrm>
        </p:spPr>
        <p:txBody>
          <a:bodyPr anchor="b">
            <a:normAutofit/>
          </a:bodyPr>
          <a:lstStyle/>
          <a:p>
            <a:r>
              <a:rPr lang="nl-BE" sz="4000" b="1" u="sng" dirty="0"/>
              <a:t>Stap 2</a:t>
            </a:r>
          </a:p>
        </p:txBody>
      </p:sp>
      <p:pic>
        <p:nvPicPr>
          <p:cNvPr id="5" name="Tijdelijke aanduiding voor inhoud 4" descr="Afbeelding met vakwerk, verbruiksartikelen voor kantoor, gereedschap, overdekt&#10;&#10;Automatisch gegenereerde beschrijving">
            <a:extLst>
              <a:ext uri="{FF2B5EF4-FFF2-40B4-BE49-F238E27FC236}">
                <a16:creationId xmlns:a16="http://schemas.microsoft.com/office/drawing/2014/main" id="{7A228599-36A2-3967-AAC3-40558CF6CA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4" b="5001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DA88EB4-0937-CCAD-1421-070460D96B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7734" y="2614612"/>
            <a:ext cx="5291663" cy="3752849"/>
          </a:xfrm>
        </p:spPr>
        <p:txBody>
          <a:bodyPr>
            <a:normAutofit/>
          </a:bodyPr>
          <a:lstStyle/>
          <a:p>
            <a:r>
              <a:rPr lang="en-US" sz="3000" dirty="0"/>
              <a:t>Maak </a:t>
            </a:r>
            <a:r>
              <a:rPr lang="en-US" sz="3000" dirty="0" err="1"/>
              <a:t>een</a:t>
            </a:r>
            <a:r>
              <a:rPr lang="en-US" sz="3000" dirty="0"/>
              <a:t> </a:t>
            </a:r>
            <a:r>
              <a:rPr lang="en-US" sz="3000" dirty="0" err="1"/>
              <a:t>kader</a:t>
            </a:r>
            <a:r>
              <a:rPr lang="en-US" sz="3000" dirty="0"/>
              <a:t> met de </a:t>
            </a:r>
            <a:r>
              <a:rPr lang="en-US" sz="3000" dirty="0" err="1"/>
              <a:t>korte</a:t>
            </a:r>
            <a:r>
              <a:rPr lang="en-US" sz="3000" dirty="0"/>
              <a:t> </a:t>
            </a:r>
            <a:r>
              <a:rPr lang="en-US" sz="3000" dirty="0" err="1"/>
              <a:t>en</a:t>
            </a:r>
            <a:r>
              <a:rPr lang="en-US" sz="3000" dirty="0"/>
              <a:t> </a:t>
            </a:r>
            <a:r>
              <a:rPr lang="en-US" sz="3000" dirty="0" err="1"/>
              <a:t>lange</a:t>
            </a:r>
            <a:r>
              <a:rPr lang="en-US" sz="3000" dirty="0"/>
              <a:t> </a:t>
            </a:r>
            <a:r>
              <a:rPr lang="en-US" sz="3000" dirty="0" err="1"/>
              <a:t>strookjes</a:t>
            </a:r>
            <a:r>
              <a:rPr lang="en-US" sz="3000" dirty="0"/>
              <a:t>.</a:t>
            </a:r>
          </a:p>
          <a:p>
            <a:r>
              <a:rPr lang="en-US" sz="3000" dirty="0" err="1"/>
              <a:t>Plaats</a:t>
            </a:r>
            <a:r>
              <a:rPr lang="en-US" sz="3000" dirty="0"/>
              <a:t> je </a:t>
            </a:r>
            <a:r>
              <a:rPr lang="en-US" sz="3000" dirty="0" err="1"/>
              <a:t>figuur</a:t>
            </a:r>
            <a:r>
              <a:rPr lang="en-US" sz="3000" dirty="0"/>
              <a:t> op de </a:t>
            </a:r>
            <a:r>
              <a:rPr lang="en-US" sz="3000" dirty="0" err="1"/>
              <a:t>plaats</a:t>
            </a:r>
            <a:r>
              <a:rPr lang="en-US" sz="3000" dirty="0"/>
              <a:t> </a:t>
            </a:r>
            <a:r>
              <a:rPr lang="en-US" sz="3000" dirty="0" err="1"/>
              <a:t>waar</a:t>
            </a:r>
            <a:r>
              <a:rPr lang="en-US" sz="3000" dirty="0"/>
              <a:t> je </a:t>
            </a:r>
            <a:r>
              <a:rPr lang="en-US" sz="3000" dirty="0" err="1"/>
              <a:t>wil</a:t>
            </a:r>
            <a:r>
              <a:rPr lang="en-US" sz="3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43474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37ABC37-D3F1-9D87-DA27-60E0A0451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nl-BE" sz="4000" b="1" u="sng" dirty="0"/>
              <a:t>Stap 3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B30D7CD-F75D-79FB-E211-6F6121944E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143"/>
          <a:stretch/>
        </p:blipFill>
        <p:spPr>
          <a:xfrm rot="10800000">
            <a:off x="1" y="10"/>
            <a:ext cx="6936390" cy="6857990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5AE210E-5C33-2E48-9996-A86BC3FE34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nl-BE" sz="3000" dirty="0"/>
              <a:t>Vraag aan de juf als alles goed ligt en kleven maar!</a:t>
            </a:r>
          </a:p>
        </p:txBody>
      </p:sp>
    </p:spTree>
    <p:extLst>
      <p:ext uri="{BB962C8B-B14F-4D97-AF65-F5344CB8AC3E}">
        <p14:creationId xmlns:p14="http://schemas.microsoft.com/office/powerpoint/2010/main" val="933041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DB6F26-91F1-BE6D-61D8-968019832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490537"/>
            <a:ext cx="5291663" cy="1628775"/>
          </a:xfrm>
        </p:spPr>
        <p:txBody>
          <a:bodyPr anchor="b">
            <a:normAutofit/>
          </a:bodyPr>
          <a:lstStyle/>
          <a:p>
            <a:r>
              <a:rPr lang="nl-BE" sz="4000" b="1" u="sng" dirty="0"/>
              <a:t>Stap 4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9975EC9-0BF4-6C76-5EB3-7C803ACDBA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2" b="15193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4332362-24C3-3BFB-7084-1E0815C53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7734" y="2614612"/>
            <a:ext cx="5291663" cy="3752849"/>
          </a:xfrm>
        </p:spPr>
        <p:txBody>
          <a:bodyPr>
            <a:normAutofit/>
          </a:bodyPr>
          <a:lstStyle/>
          <a:p>
            <a:r>
              <a:rPr lang="nl-BE" sz="3000" dirty="0"/>
              <a:t>Knip het crêpepapier in stukjes.</a:t>
            </a:r>
          </a:p>
          <a:p>
            <a:pPr marL="0" indent="0">
              <a:buNone/>
            </a:pPr>
            <a:r>
              <a:rPr lang="nl-BE" sz="3000" dirty="0"/>
              <a:t> </a:t>
            </a:r>
          </a:p>
        </p:txBody>
      </p:sp>
      <p:pic>
        <p:nvPicPr>
          <p:cNvPr id="1026" name="Picture 2" descr="Crêpepapier 50x250cm - keuze uit 17 kleuren - Bertus Workel">
            <a:extLst>
              <a:ext uri="{FF2B5EF4-FFF2-40B4-BE49-F238E27FC236}">
                <a16:creationId xmlns:a16="http://schemas.microsoft.com/office/drawing/2014/main" id="{D53D7236-323B-E171-07C7-01928BCDB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014" y="3429000"/>
            <a:ext cx="2967135" cy="2967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091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070EA7-A13E-D600-F61F-F88D82976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490537"/>
            <a:ext cx="5291663" cy="1628775"/>
          </a:xfrm>
        </p:spPr>
        <p:txBody>
          <a:bodyPr anchor="b">
            <a:normAutofit/>
          </a:bodyPr>
          <a:lstStyle/>
          <a:p>
            <a:r>
              <a:rPr lang="nl-BE" sz="4000" b="1" u="sng" dirty="0"/>
              <a:t>Stap 5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4B632E4-7121-F708-0E57-CBE518E8C1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45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DBFC6DF-DC48-3376-0236-B642CC9D1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7734" y="2614612"/>
            <a:ext cx="5291663" cy="3752849"/>
          </a:xfrm>
        </p:spPr>
        <p:txBody>
          <a:bodyPr>
            <a:normAutofit/>
          </a:bodyPr>
          <a:lstStyle/>
          <a:p>
            <a:r>
              <a:rPr lang="nl-BE" sz="3000" dirty="0"/>
              <a:t>Maak er een echt glasraam van door extra zwarte lijnen toe te voegen.</a:t>
            </a:r>
          </a:p>
          <a:p>
            <a:r>
              <a:rPr lang="nl-BE" sz="3000" dirty="0"/>
              <a:t>Kleef ze op je prent en niet voor.</a:t>
            </a:r>
          </a:p>
          <a:p>
            <a:r>
              <a:rPr lang="nl-BE" sz="3000" dirty="0"/>
              <a:t>Kleef het krentenpapier</a:t>
            </a:r>
          </a:p>
        </p:txBody>
      </p:sp>
    </p:spTree>
    <p:extLst>
      <p:ext uri="{BB962C8B-B14F-4D97-AF65-F5344CB8AC3E}">
        <p14:creationId xmlns:p14="http://schemas.microsoft.com/office/powerpoint/2010/main" val="3464581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108D317-7CBD-4897-BD1F-959436D2A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BBBB48A-D71E-896A-7DE1-E8AA88F06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5564" y="834888"/>
            <a:ext cx="4314645" cy="1268958"/>
          </a:xfrm>
        </p:spPr>
        <p:txBody>
          <a:bodyPr anchor="b">
            <a:normAutofit/>
          </a:bodyPr>
          <a:lstStyle/>
          <a:p>
            <a:r>
              <a:rPr lang="nl-BE" sz="4000" b="1" u="sng" dirty="0"/>
              <a:t>Stap 6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D9AA0C69-60D0-6C97-65FC-B9BED07693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63" r="11975"/>
          <a:stretch/>
        </p:blipFill>
        <p:spPr>
          <a:xfrm>
            <a:off x="20" y="10"/>
            <a:ext cx="6717436" cy="685799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6297641-8B9F-4767-9606-8A1131322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89864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F3CA65-EA00-46B4-9616-39E6853F7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6172" y="2240371"/>
            <a:ext cx="42062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DC24E03-75C3-48E6-B95F-6C16848E9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5563" y="2557587"/>
            <a:ext cx="4314645" cy="3717317"/>
          </a:xfrm>
        </p:spPr>
        <p:txBody>
          <a:bodyPr anchor="t">
            <a:noAutofit/>
          </a:bodyPr>
          <a:lstStyle/>
          <a:p>
            <a:r>
              <a:rPr lang="nl-BE" sz="2400" dirty="0"/>
              <a:t>Kleef het plastificeer vel toe </a:t>
            </a:r>
          </a:p>
          <a:p>
            <a:pPr marL="0" indent="0">
              <a:buNone/>
            </a:pPr>
            <a:r>
              <a:rPr lang="nl-BE" sz="2400" dirty="0"/>
              <a:t>(doe dit met 2)</a:t>
            </a:r>
          </a:p>
          <a:p>
            <a:endParaRPr lang="nl-BE" sz="2400" dirty="0"/>
          </a:p>
          <a:p>
            <a:pPr marL="0" indent="0">
              <a:buNone/>
            </a:pPr>
            <a:r>
              <a:rPr lang="nl-BE" sz="2400" dirty="0"/>
              <a:t>Of</a:t>
            </a:r>
          </a:p>
          <a:p>
            <a:pPr marL="0" indent="0">
              <a:buNone/>
            </a:pPr>
            <a:endParaRPr lang="nl-BE" sz="2400" dirty="0"/>
          </a:p>
          <a:p>
            <a:r>
              <a:rPr lang="nl-BE" sz="2400" dirty="0"/>
              <a:t>Alles gekleefd op het kalkpapier? </a:t>
            </a:r>
          </a:p>
          <a:p>
            <a:pPr marL="0" indent="0">
              <a:buNone/>
            </a:pPr>
            <a:r>
              <a:rPr lang="nl-BE" sz="2400" dirty="0"/>
              <a:t>Lamineer de vellen voor een properder resultaat.</a:t>
            </a:r>
          </a:p>
        </p:txBody>
      </p:sp>
    </p:spTree>
    <p:extLst>
      <p:ext uri="{BB962C8B-B14F-4D97-AF65-F5344CB8AC3E}">
        <p14:creationId xmlns:p14="http://schemas.microsoft.com/office/powerpoint/2010/main" val="30567697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0B0D6BA8-CDEA-F1E5-7E5E-C6D50C9A4E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924" b="16076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D267B87-A8A1-0DD2-A1D4-BD5A2AE4B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Glasraam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- Sint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9834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8108D317-7CBD-4897-BD1F-959436D2A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el 20">
            <a:extLst>
              <a:ext uri="{FF2B5EF4-FFF2-40B4-BE49-F238E27FC236}">
                <a16:creationId xmlns:a16="http://schemas.microsoft.com/office/drawing/2014/main" id="{1C6A92B0-B3D7-F3F0-6F32-F70F71CE3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5564" y="834888"/>
            <a:ext cx="4314645" cy="1268958"/>
          </a:xfrm>
        </p:spPr>
        <p:txBody>
          <a:bodyPr anchor="b">
            <a:normAutofit fontScale="90000"/>
          </a:bodyPr>
          <a:lstStyle/>
          <a:p>
            <a:r>
              <a:rPr lang="nl-BE" sz="6600" dirty="0"/>
              <a:t>voorbeelden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83A7688-BF33-58C4-D4EA-6390338063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431" r="-2" b="-2"/>
          <a:stretch/>
        </p:blipFill>
        <p:spPr>
          <a:xfrm>
            <a:off x="20" y="10"/>
            <a:ext cx="6717436" cy="685799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6297641-8B9F-4767-9606-8A1131322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89864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8F3CA65-EA00-46B4-9616-39E6853F7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6172" y="2240371"/>
            <a:ext cx="42062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0416121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190</Words>
  <Application>Microsoft Office PowerPoint</Application>
  <PresentationFormat>Breedbeeld</PresentationFormat>
  <Paragraphs>43</Paragraphs>
  <Slides>12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7" baseType="lpstr">
      <vt:lpstr>Arial</vt:lpstr>
      <vt:lpstr>Avenir Next LT Pro</vt:lpstr>
      <vt:lpstr>Calibri</vt:lpstr>
      <vt:lpstr>Calibri Light</vt:lpstr>
      <vt:lpstr>Kantoorthema</vt:lpstr>
      <vt:lpstr>Sinterklaas</vt:lpstr>
      <vt:lpstr>Stap 1</vt:lpstr>
      <vt:lpstr>Stap 2</vt:lpstr>
      <vt:lpstr>Stap 3</vt:lpstr>
      <vt:lpstr>Stap 4</vt:lpstr>
      <vt:lpstr>Stap 5</vt:lpstr>
      <vt:lpstr>Stap 6</vt:lpstr>
      <vt:lpstr>Glasraam - Sint</vt:lpstr>
      <vt:lpstr>voorbeelden</vt:lpstr>
      <vt:lpstr>TIP</vt:lpstr>
      <vt:lpstr>Denk goed op voorhand na…</vt:lpstr>
      <vt:lpstr>Wat moet je op voorhand doen? Voor juf/meester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Sinterklaas</dc:title>
  <dc:creator>Lieselot De Baets</dc:creator>
  <cp:lastModifiedBy>Lieselot De Baets</cp:lastModifiedBy>
  <cp:revision>1</cp:revision>
  <dcterms:created xsi:type="dcterms:W3CDTF">2023-11-29T13:15:05Z</dcterms:created>
  <dcterms:modified xsi:type="dcterms:W3CDTF">2023-11-29T13:46:04Z</dcterms:modified>
</cp:coreProperties>
</file>